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44" y="4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4215-508D-454A-9E81-C3A16722543A}" type="datetimeFigureOut">
              <a:rPr lang="en-AU" smtClean="0"/>
              <a:pPr/>
              <a:t>10/06/2013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C2C8-2F64-4286-ADF8-58481B728E7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4215-508D-454A-9E81-C3A16722543A}" type="datetimeFigureOut">
              <a:rPr lang="en-AU" smtClean="0"/>
              <a:pPr/>
              <a:t>10/06/2013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C2C8-2F64-4286-ADF8-58481B728E7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4215-508D-454A-9E81-C3A16722543A}" type="datetimeFigureOut">
              <a:rPr lang="en-AU" smtClean="0"/>
              <a:pPr/>
              <a:t>10/06/2013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C2C8-2F64-4286-ADF8-58481B728E7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4215-508D-454A-9E81-C3A16722543A}" type="datetimeFigureOut">
              <a:rPr lang="en-AU" smtClean="0"/>
              <a:pPr/>
              <a:t>10/06/2013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C2C8-2F64-4286-ADF8-58481B728E7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4215-508D-454A-9E81-C3A16722543A}" type="datetimeFigureOut">
              <a:rPr lang="en-AU" smtClean="0"/>
              <a:pPr/>
              <a:t>10/06/2013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C2C8-2F64-4286-ADF8-58481B728E7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4215-508D-454A-9E81-C3A16722543A}" type="datetimeFigureOut">
              <a:rPr lang="en-AU" smtClean="0"/>
              <a:pPr/>
              <a:t>10/06/2013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C2C8-2F64-4286-ADF8-58481B728E7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4215-508D-454A-9E81-C3A16722543A}" type="datetimeFigureOut">
              <a:rPr lang="en-AU" smtClean="0"/>
              <a:pPr/>
              <a:t>10/06/2013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C2C8-2F64-4286-ADF8-58481B728E7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4215-508D-454A-9E81-C3A16722543A}" type="datetimeFigureOut">
              <a:rPr lang="en-AU" smtClean="0"/>
              <a:pPr/>
              <a:t>10/06/2013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C2C8-2F64-4286-ADF8-58481B728E7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4215-508D-454A-9E81-C3A16722543A}" type="datetimeFigureOut">
              <a:rPr lang="en-AU" smtClean="0"/>
              <a:pPr/>
              <a:t>10/06/2013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C2C8-2F64-4286-ADF8-58481B728E7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4215-508D-454A-9E81-C3A16722543A}" type="datetimeFigureOut">
              <a:rPr lang="en-AU" smtClean="0"/>
              <a:pPr/>
              <a:t>10/06/2013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C2C8-2F64-4286-ADF8-58481B728E7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4215-508D-454A-9E81-C3A16722543A}" type="datetimeFigureOut">
              <a:rPr lang="en-AU" smtClean="0"/>
              <a:pPr/>
              <a:t>10/06/2013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C2C8-2F64-4286-ADF8-58481B728E7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B4215-508D-454A-9E81-C3A16722543A}" type="datetimeFigureOut">
              <a:rPr lang="en-AU" smtClean="0"/>
              <a:pPr/>
              <a:t>10/06/2013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C2C8-2F64-4286-ADF8-58481B728E7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2696" y="2627784"/>
            <a:ext cx="5759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AUSTRALIAN NATIONAL HOPPING REGISTRATION DATABASE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1772816" y="539552"/>
            <a:ext cx="4034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RABBIT HOPPING SOCIETY OF AUSTRALIA</a:t>
            </a:r>
            <a:endParaRPr lang="en-AU" dirty="0"/>
          </a:p>
        </p:txBody>
      </p:sp>
      <p:pic>
        <p:nvPicPr>
          <p:cNvPr id="6" name="Picture 5" descr="rhs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1844824" cy="11206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6712" y="2987824"/>
            <a:ext cx="5208414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RABBITS NAME : ____________________________</a:t>
            </a:r>
          </a:p>
          <a:p>
            <a:endParaRPr lang="en-AU" dirty="0" smtClean="0"/>
          </a:p>
          <a:p>
            <a:r>
              <a:rPr lang="en-AU" dirty="0" smtClean="0"/>
              <a:t>BREED : ___________________________________</a:t>
            </a:r>
          </a:p>
          <a:p>
            <a:endParaRPr lang="en-AU" dirty="0" smtClean="0"/>
          </a:p>
          <a:p>
            <a:r>
              <a:rPr lang="en-AU" dirty="0" smtClean="0"/>
              <a:t>DOB : _____________________________________</a:t>
            </a:r>
          </a:p>
          <a:p>
            <a:endParaRPr lang="en-AU" dirty="0" smtClean="0"/>
          </a:p>
          <a:p>
            <a:r>
              <a:rPr lang="en-AU" dirty="0" smtClean="0"/>
              <a:t>COLOUR : __________________________________</a:t>
            </a:r>
          </a:p>
          <a:p>
            <a:endParaRPr lang="en-AU" dirty="0" smtClean="0"/>
          </a:p>
          <a:p>
            <a:r>
              <a:rPr lang="en-AU" dirty="0" smtClean="0"/>
              <a:t>SEX : ______________________________________</a:t>
            </a:r>
          </a:p>
          <a:p>
            <a:endParaRPr lang="en-AU" dirty="0"/>
          </a:p>
          <a:p>
            <a:r>
              <a:rPr lang="en-AU" dirty="0" smtClean="0"/>
              <a:t>OWNER : ___________________________________</a:t>
            </a:r>
          </a:p>
          <a:p>
            <a:endParaRPr lang="en-AU" dirty="0" smtClean="0"/>
          </a:p>
          <a:p>
            <a:r>
              <a:rPr lang="en-AU" dirty="0" smtClean="0"/>
              <a:t>HANDLER : __________________________________</a:t>
            </a:r>
          </a:p>
          <a:p>
            <a:endParaRPr lang="en-AU" dirty="0"/>
          </a:p>
          <a:p>
            <a:r>
              <a:rPr lang="en-AU" dirty="0" smtClean="0"/>
              <a:t>MEMBER OF RHSA : ___________________________</a:t>
            </a:r>
          </a:p>
          <a:p>
            <a:endParaRPr lang="en-AU" dirty="0"/>
          </a:p>
          <a:p>
            <a:r>
              <a:rPr lang="en-AU" sz="1200" dirty="0" smtClean="0"/>
              <a:t>WOULD YOU LIKE YOUR CONTACT DETAILS LISTED ON THE DATABASE : ________</a:t>
            </a:r>
          </a:p>
          <a:p>
            <a:endParaRPr lang="en-AU" sz="1200" dirty="0" smtClean="0"/>
          </a:p>
          <a:p>
            <a:r>
              <a:rPr lang="en-AU" sz="1200" dirty="0" smtClean="0"/>
              <a:t>Office use only</a:t>
            </a:r>
          </a:p>
          <a:p>
            <a:endParaRPr lang="en-AU" sz="1200" dirty="0"/>
          </a:p>
          <a:p>
            <a:r>
              <a:rPr lang="en-AU" sz="1200" dirty="0" smtClean="0"/>
              <a:t>Registration No. : </a:t>
            </a:r>
          </a:p>
          <a:p>
            <a:r>
              <a:rPr lang="en-AU" sz="1200" dirty="0" smtClean="0"/>
              <a:t>Date joined database: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40768" y="1043608"/>
            <a:ext cx="5184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/>
              <a:t>http://www.rabbithoppingsocietyofaustralia.com/index.html</a:t>
            </a:r>
          </a:p>
          <a:p>
            <a:r>
              <a:rPr lang="en-AU" sz="1200" b="1" dirty="0" smtClean="0"/>
              <a:t>Club </a:t>
            </a:r>
            <a:r>
              <a:rPr lang="en-AU" sz="1200" b="1" dirty="0" smtClean="0"/>
              <a:t>Contacts:</a:t>
            </a:r>
            <a:r>
              <a:rPr lang="en-AU" sz="1200" dirty="0" smtClean="0"/>
              <a:t/>
            </a:r>
            <a:br>
              <a:rPr lang="en-AU" sz="1200" dirty="0" smtClean="0"/>
            </a:br>
            <a:r>
              <a:rPr lang="en-AU" sz="1200" dirty="0" smtClean="0"/>
              <a:t>Leanne Perceval            (02) 45 722248,  0424 499 306   (please no calls after 7.30pm)</a:t>
            </a:r>
            <a:br>
              <a:rPr lang="en-AU" sz="1200" dirty="0" smtClean="0"/>
            </a:br>
            <a:r>
              <a:rPr lang="en-AU" sz="1200" dirty="0" smtClean="0"/>
              <a:t>Karen </a:t>
            </a:r>
            <a:r>
              <a:rPr lang="en-AU" sz="1200" dirty="0" err="1" smtClean="0"/>
              <a:t>Deweske</a:t>
            </a:r>
            <a:r>
              <a:rPr lang="en-AU" sz="1200" dirty="0" smtClean="0"/>
              <a:t>              0400 410 341  </a:t>
            </a:r>
            <a:br>
              <a:rPr lang="en-AU" sz="1200" dirty="0" smtClean="0"/>
            </a:br>
            <a:r>
              <a:rPr lang="en-AU" sz="1200" dirty="0" smtClean="0"/>
              <a:t>Sharon Jacobs</a:t>
            </a:r>
            <a:br>
              <a:rPr lang="en-AU" sz="1200" dirty="0" smtClean="0"/>
            </a:br>
            <a:r>
              <a:rPr lang="en-AU" sz="1200" dirty="0" err="1" smtClean="0"/>
              <a:t>Sharee</a:t>
            </a:r>
            <a:r>
              <a:rPr lang="en-AU" sz="1200" dirty="0" smtClean="0"/>
              <a:t> Kerr - Docker      0451 507 510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66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Leanne</dc:creator>
  <cp:lastModifiedBy>Bec</cp:lastModifiedBy>
  <cp:revision>2</cp:revision>
  <dcterms:created xsi:type="dcterms:W3CDTF">2012-11-30T22:39:41Z</dcterms:created>
  <dcterms:modified xsi:type="dcterms:W3CDTF">2013-06-09T14:15:21Z</dcterms:modified>
</cp:coreProperties>
</file>